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ya chernook" initials="nc" lastIdx="1" clrIdx="0">
    <p:extLst>
      <p:ext uri="{19B8F6BF-5375-455C-9EA6-DF929625EA0E}">
        <p15:presenceInfo xmlns:p15="http://schemas.microsoft.com/office/powerpoint/2012/main" userId="89356aa9ee0fff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6430" autoAdjust="0"/>
  </p:normalViewPr>
  <p:slideViewPr>
    <p:cSldViewPr snapToGrid="0" showGuides="1">
      <p:cViewPr varScale="1">
        <p:scale>
          <a:sx n="68" d="100"/>
          <a:sy n="68" d="100"/>
        </p:scale>
        <p:origin x="109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5B43B-9919-432E-8B14-13F73D873997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B5CC-8B78-4284-8BFC-5CBCA9D80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8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2B5CC-8B78-4284-8BFC-5CBCA9D80D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7EC21E-8B17-4404-BD29-69E0C07DC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84" y="4520077"/>
            <a:ext cx="1095576" cy="13346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B3CDF0A-7F4F-49B4-B0C3-68D32EE2A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6" y="4720459"/>
            <a:ext cx="1290634" cy="9603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EA1213-CCE8-4E17-B149-A206A023D8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629" y="1187879"/>
            <a:ext cx="2773371" cy="2618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E0CED-C07B-4694-A554-E7C69F032C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06" y="4713376"/>
            <a:ext cx="549037" cy="94181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1CA9354-BF6D-432A-BABE-1F0BEB07E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29" y="4520077"/>
            <a:ext cx="838200" cy="134408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Под эгидой</a:t>
            </a:r>
          </a:p>
        </p:txBody>
      </p:sp>
    </p:spTree>
    <p:extLst>
      <p:ext uri="{BB962C8B-B14F-4D97-AF65-F5344CB8AC3E}">
        <p14:creationId xmlns:p14="http://schemas.microsoft.com/office/powerpoint/2010/main" val="362535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18C72-0137-44DF-B912-AA99E872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D8EA8-BFFB-4719-AAB8-40E6817E5E9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524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769C03-0712-40F5-B614-DE706CA5D3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90" y="1868488"/>
            <a:ext cx="2413910" cy="44143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FCFAB2E-8F62-47FF-8301-EDA8681B46B9}"/>
              </a:ext>
            </a:extLst>
          </p:cNvPr>
          <p:cNvSpPr/>
          <p:nvPr userDrawn="1"/>
        </p:nvSpPr>
        <p:spPr>
          <a:xfrm>
            <a:off x="7683180" y="228600"/>
            <a:ext cx="3905249" cy="6096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0000">
                <a:srgbClr val="FFFFFF"/>
              </a:gs>
              <a:gs pos="60000">
                <a:srgbClr val="FFFFF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12C5B-FB92-4255-8EF0-79DC252E21B2}"/>
              </a:ext>
            </a:extLst>
          </p:cNvPr>
          <p:cNvSpPr/>
          <p:nvPr userDrawn="1"/>
        </p:nvSpPr>
        <p:spPr>
          <a:xfrm>
            <a:off x="0" y="6282813"/>
            <a:ext cx="12334613" cy="575186"/>
          </a:xfrm>
          <a:prstGeom prst="rect">
            <a:avLst/>
          </a:prstGeom>
          <a:solidFill>
            <a:srgbClr val="195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019E2-595D-4385-BFDF-E8E92F3F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E6AF4C-AE9B-4C05-A25F-727C53661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386AC8-87F1-4B4D-AB34-1FF0147A1A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76" y="6480546"/>
            <a:ext cx="9489769" cy="22150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DEAC445-C4B2-4C81-9E4E-D4E09EB33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9"/>
          <a:stretch/>
        </p:blipFill>
        <p:spPr>
          <a:xfrm>
            <a:off x="518097" y="6324600"/>
            <a:ext cx="640205" cy="44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76D62A-3842-4199-861F-EFEA6D505E32}"/>
              </a:ext>
            </a:extLst>
          </p:cNvPr>
          <p:cNvSpPr txBox="1"/>
          <p:nvPr/>
        </p:nvSpPr>
        <p:spPr>
          <a:xfrm>
            <a:off x="4221125" y="1017403"/>
            <a:ext cx="5014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Название доклада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5231F-83B2-46BD-B8B1-6ACFEDA126C4}"/>
              </a:ext>
            </a:extLst>
          </p:cNvPr>
          <p:cNvSpPr txBox="1"/>
          <p:nvPr/>
        </p:nvSpPr>
        <p:spPr>
          <a:xfrm>
            <a:off x="4221125" y="3221665"/>
            <a:ext cx="5581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Докладчик: ФИО, Организация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E70725-9CDE-40A0-BAEA-A3BB98A9B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0797" y="4520077"/>
            <a:ext cx="838200" cy="134408"/>
          </a:xfrm>
        </p:spPr>
        <p:txBody>
          <a:bodyPr>
            <a:normAutofit fontScale="90000"/>
          </a:bodyPr>
          <a:lstStyle>
            <a:lvl1pPr>
              <a:defRPr sz="80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Под эгидой</a:t>
            </a:r>
          </a:p>
        </p:txBody>
      </p:sp>
    </p:spTree>
    <p:extLst>
      <p:ext uri="{BB962C8B-B14F-4D97-AF65-F5344CB8AC3E}">
        <p14:creationId xmlns:p14="http://schemas.microsoft.com/office/powerpoint/2010/main" val="112785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97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БМ_шаблон_презентации" id="{D85C76A9-F536-4C05-9166-DE74AD5AF645}" vid="{D14C04D2-9FCB-4D6A-A865-7F983DE31C2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ВБМ_шаблон_презентации</Template>
  <TotalTime>5651</TotalTime>
  <Words>10</Words>
  <Application>Microsoft Office PowerPoint</Application>
  <PresentationFormat>Широкоэкранный</PresentationFormat>
  <Paragraphs>4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Тема Office</vt:lpstr>
      <vt:lpstr>Под эгидой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Алексей Ануфриев</dc:creator>
  <cp:lastModifiedBy>Алексей Ануфриев</cp:lastModifiedBy>
  <cp:revision>15</cp:revision>
  <dcterms:created xsi:type="dcterms:W3CDTF">2024-02-19T12:54:32Z</dcterms:created>
  <dcterms:modified xsi:type="dcterms:W3CDTF">2026-03-03T11:58:15Z</dcterms:modified>
</cp:coreProperties>
</file>